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E00"/>
    <a:srgbClr val="008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96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09B55-E390-DE11-68FE-CF8BE1745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1BBEE3D-65C3-B09E-626D-DD9ABA67A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4D43C0-62B8-D50E-9C89-24D9E7855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4DFCFF-8FFD-059D-7DC3-5F1B26E4E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58541D-76B2-BC4E-83FE-DA2B63BB5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7004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F00A9-85D4-D718-BC1E-9B147BDC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AA77CB6-7DC9-E169-99E8-1842E667C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D69FEF-AC0A-42F0-B607-57A29C405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FB1213-B657-F6D1-6411-D80BF4622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CF156F-A97C-2203-C9D4-7CFF483E5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11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EC2E485-B9A3-DA19-07A7-E5AD1D319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A9DCFF2-C9D5-4249-535C-D5A15458EA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2C50CE-3832-F08C-00E8-526187E84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EFD2E5-41DB-5F69-9472-F1FD62C35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840709-EEB0-B961-478C-0DA8F41A8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8993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B8D920-CC8A-6678-3DEB-9CB4723BD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3FA853-3B94-66C4-5CA8-88A182236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0B692D-9295-D235-101B-6A9073806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2BC1AE-49DF-A3DA-EF26-F462238AC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8831E0-54B7-3C02-C1D7-F7426CA0A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1738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A04099-6462-5DDB-2C33-A8EDE2A71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1445D4C-3404-E9D1-AE3F-897EF2386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F8A9BC-A004-C360-8574-25A54FA88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3DBB8F-0957-9ECE-46DB-E7BDB6F00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68F985-7843-DCFD-B1EA-6BAB4094F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933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7101B-9633-AE45-92D7-A1C04E0DB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F033F0-23FF-DC3B-11A1-CC5C258E7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65D5F7-0F84-3F3D-A09C-2B09424A52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8BFD8B-044F-2FAF-C3F1-57B5F616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9A3717-76C4-4901-1E59-9A1F15A3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D9A764-BD7E-CDBA-E429-13B5D3F53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4563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433906-5C87-1554-849A-CF9AE5067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448C74C-8544-C379-FEB9-286B85F47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80076B3-DF7C-36F0-3F34-58ECDF089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A188D1-B2C6-14F3-6896-BC691B3F7E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AF9AF27-3F27-D410-E4CD-6DDDEAAB95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65A8A8D-D3C8-7675-EB2C-7C181B3EE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800A2D-300A-DFEF-5B30-0C5E2C463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60B1CD7-8985-5A9E-FDE8-6E020A4BA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797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CC04E1-3A4F-98E3-4826-5EC920360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EB9C6AA-BB8D-5732-1E14-FCEF88B87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23DF03-612A-6A70-C770-CBE5BB06E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6C18F4E-3EC5-5B10-07A8-2550E3111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1623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8D8EE5B-FDF2-BE97-0BFB-0B0738A4E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2A0B70A-BE82-8E4A-59D3-80D4D435A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7B8A2A3-5C9B-D82D-F817-CFCF656E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5499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337F81-5C79-F24A-C3FF-35570055B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DC24EA-FC47-3B83-3C90-5C2CF037F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1EC0035-994B-CB9F-56F8-D9D4A312F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8B6EA7C-40EB-64CB-4A41-278990F69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FD017B-2224-3289-C9E3-07CE32876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DB37448-6D62-3A38-5F38-0DAE3C90B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8214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FA5297-383E-A7F7-803F-33BC92574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CA9DC0A-E4BF-5588-0DF8-415C54FD03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776FC4-F2F7-80A2-D0E5-6FB5779DF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AFCDA9-2FF1-6F01-B7D2-EDE0C3BC7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C9290BE-970F-9370-095A-D850AFEA4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1C56EA6-1CA8-E400-2913-DFA2C48E1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2690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9446A91-037A-2B26-57E9-58562A89E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8C004FA-E747-590B-3571-740282BB7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D0E688-82B3-C19B-E292-DF4E20296F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0F41D-9D72-4661-A6F7-AC7E14575965}" type="datetimeFigureOut">
              <a:rPr lang="es-ES" smtClean="0"/>
              <a:t>01/11/2022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FDD4F7-702F-81B8-86BB-EF522217E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F5812C-5866-E371-692D-C71B59A24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BB6A1-C4D4-49C7-A74D-1C0D987D9A2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1047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20">
            <a:extLst>
              <a:ext uri="{FF2B5EF4-FFF2-40B4-BE49-F238E27FC236}">
                <a16:creationId xmlns:a16="http://schemas.microsoft.com/office/drawing/2014/main" id="{FABB624F-BF77-4AE1-B71D-2D681D473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2" name="Imagen 11" descr="Imagen que contiene interior, persona, pequeño, niño&#10;&#10;Descripción generada automáticamente">
            <a:extLst>
              <a:ext uri="{FF2B5EF4-FFF2-40B4-BE49-F238E27FC236}">
                <a16:creationId xmlns:a16="http://schemas.microsoft.com/office/drawing/2014/main" id="{50B5A8FF-71AB-7E25-20A4-FB20773C2F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83" b="-2"/>
          <a:stretch/>
        </p:blipFill>
        <p:spPr>
          <a:xfrm>
            <a:off x="-1" y="10"/>
            <a:ext cx="7370057" cy="6857990"/>
          </a:xfrm>
          <a:prstGeom prst="rect">
            <a:avLst/>
          </a:prstGeom>
        </p:spPr>
      </p:pic>
      <p:pic>
        <p:nvPicPr>
          <p:cNvPr id="16" name="Imagen 15" descr="Imagen que contiene interior, tabla, escritorio, computadora&#10;&#10;Descripción generada automáticamente">
            <a:extLst>
              <a:ext uri="{FF2B5EF4-FFF2-40B4-BE49-F238E27FC236}">
                <a16:creationId xmlns:a16="http://schemas.microsoft.com/office/drawing/2014/main" id="{CC0BA883-6535-6DC0-05E6-243EEBFA3B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4186"/>
          <a:stretch/>
        </p:blipFill>
        <p:spPr>
          <a:xfrm>
            <a:off x="7534656" y="1"/>
            <a:ext cx="4657344" cy="3346704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EBBCFFD7-F8F5-2979-8BD2-063911E19E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4186"/>
          <a:stretch/>
        </p:blipFill>
        <p:spPr>
          <a:xfrm>
            <a:off x="7534654" y="3511296"/>
            <a:ext cx="4657346" cy="3346704"/>
          </a:xfrm>
          <a:prstGeom prst="rect">
            <a:avLst/>
          </a:prstGeom>
        </p:spPr>
      </p:pic>
      <p:pic>
        <p:nvPicPr>
          <p:cNvPr id="22" name="Imagen 21" descr="Logotipo&#10;&#10;Descripción generada automáticamente">
            <a:extLst>
              <a:ext uri="{FF2B5EF4-FFF2-40B4-BE49-F238E27FC236}">
                <a16:creationId xmlns:a16="http://schemas.microsoft.com/office/drawing/2014/main" id="{2D49AA1C-07FD-EB2B-FB18-5C4FE4EBED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184" y="81811"/>
            <a:ext cx="923906" cy="922429"/>
          </a:xfrm>
          <a:prstGeom prst="rect">
            <a:avLst/>
          </a:prstGeom>
        </p:spPr>
      </p:pic>
      <p:pic>
        <p:nvPicPr>
          <p:cNvPr id="31" name="Imagen 30" descr="Texto&#10;&#10;Descripción generada automáticamente">
            <a:extLst>
              <a:ext uri="{FF2B5EF4-FFF2-40B4-BE49-F238E27FC236}">
                <a16:creationId xmlns:a16="http://schemas.microsoft.com/office/drawing/2014/main" id="{B425EFF7-A4DA-8A6B-F20C-882D7B779A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17" y="138364"/>
            <a:ext cx="2551994" cy="340265"/>
          </a:xfrm>
          <a:prstGeom prst="rect">
            <a:avLst/>
          </a:prstGeom>
        </p:spPr>
      </p:pic>
      <p:sp>
        <p:nvSpPr>
          <p:cNvPr id="32" name="Rectángulo 31">
            <a:extLst>
              <a:ext uri="{FF2B5EF4-FFF2-40B4-BE49-F238E27FC236}">
                <a16:creationId xmlns:a16="http://schemas.microsoft.com/office/drawing/2014/main" id="{5B298D44-FBA0-A11D-7FD5-273C9A8D4460}"/>
              </a:ext>
            </a:extLst>
          </p:cNvPr>
          <p:cNvSpPr/>
          <p:nvPr/>
        </p:nvSpPr>
        <p:spPr>
          <a:xfrm>
            <a:off x="3066132" y="45714"/>
            <a:ext cx="4434351" cy="2246769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s-ES" sz="2800" b="1" dirty="0">
                <a:ln w="3175">
                  <a:noFill/>
                </a:ln>
                <a:solidFill>
                  <a:srgbClr val="FFFE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PRÓXIMO TALLER</a:t>
            </a:r>
          </a:p>
          <a:p>
            <a:r>
              <a:rPr lang="es-ES" sz="2800" dirty="0">
                <a:ln w="3175">
                  <a:noFill/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¡A programar!</a:t>
            </a:r>
          </a:p>
          <a:p>
            <a:r>
              <a:rPr lang="es-ES" sz="2800" dirty="0">
                <a:ln w="3175">
                  <a:noFill/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Sábado </a:t>
            </a:r>
            <a:r>
              <a:rPr lang="es-ES" sz="2800" b="1" dirty="0">
                <a:ln w="3175">
                  <a:noFill/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12 de Noviembre</a:t>
            </a:r>
          </a:p>
          <a:p>
            <a:r>
              <a:rPr lang="es-ES" sz="2800" b="1" dirty="0">
                <a:ln w="3175">
                  <a:noFill/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11:30 a 13:00</a:t>
            </a:r>
            <a:br>
              <a:rPr lang="es-ES" sz="2800" dirty="0">
                <a:ln w="3175">
                  <a:noFill/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2800" b="1" dirty="0">
                <a:ln w="3175">
                  <a:noFill/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CEIP Marcos Frechín</a:t>
            </a:r>
          </a:p>
        </p:txBody>
      </p:sp>
      <p:pic>
        <p:nvPicPr>
          <p:cNvPr id="44" name="Imagen 43" descr="Código QR&#10;&#10;Descripción generada automáticamente">
            <a:extLst>
              <a:ext uri="{FF2B5EF4-FFF2-40B4-BE49-F238E27FC236}">
                <a16:creationId xmlns:a16="http://schemas.microsoft.com/office/drawing/2014/main" id="{5A95CF37-98C6-859C-7788-166DA6081D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2405" y="5089822"/>
            <a:ext cx="1371604" cy="176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378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18</Words>
  <Application>Microsoft Office PowerPoint</Application>
  <PresentationFormat>Panorámica</PresentationFormat>
  <Paragraphs>4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Segoe UI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Sergio Castillo</dc:creator>
  <cp:lastModifiedBy>Sergio Castillo</cp:lastModifiedBy>
  <cp:revision>1</cp:revision>
  <dcterms:created xsi:type="dcterms:W3CDTF">2022-11-01T18:38:00Z</dcterms:created>
  <dcterms:modified xsi:type="dcterms:W3CDTF">2022-11-01T20:03:09Z</dcterms:modified>
</cp:coreProperties>
</file>

<file path=docProps/thumbnail.jpeg>
</file>